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09-12-25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180AFA40-B10F-9A45-A684-15121A28EA48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391238" y="2458284"/>
            <a:ext cx="727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Metropolitana,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Cristián Cerón Prieto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Metropolitana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Santiago,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280</TotalTime>
  <Words>76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19</cp:revision>
  <dcterms:created xsi:type="dcterms:W3CDTF">2024-11-15T16:16:11Z</dcterms:created>
  <dcterms:modified xsi:type="dcterms:W3CDTF">2025-12-09T20:11:39Z</dcterms:modified>
</cp:coreProperties>
</file>